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Inter Bold" charset="1" panose="020B0802030000000004"/>
      <p:regular r:id="rId31"/>
    </p:embeddedFont>
    <p:embeddedFont>
      <p:font typeface="Source Han Sans KR" charset="1" panose="020B0400000000000000"/>
      <p:regular r:id="rId32"/>
    </p:embeddedFont>
    <p:embeddedFont>
      <p:font typeface="Inter" charset="1" panose="020B0502030000000004"/>
      <p:regular r:id="rId33"/>
    </p:embeddedFont>
    <p:embeddedFont>
      <p:font typeface="Source Han Sans KR Bold" charset="1" panose="020B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https://korean.visitseoul.ne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27825" y="4146882"/>
            <a:ext cx="4232349" cy="179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b="true" sz="104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3970" y="7897080"/>
            <a:ext cx="850431" cy="35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83289" y="978578"/>
            <a:ext cx="2143125" cy="34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b="true" sz="2002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SEMI - 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970" y="8400622"/>
            <a:ext cx="1431206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02121"/>
            <a:ext cx="3252118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3444" y="5885157"/>
            <a:ext cx="890111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 관광객들이 주체적으로 참여하여 만들어가는 정보 공유 커뮤니티 사이트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2500" y="485775"/>
            <a:ext cx="6623596" cy="103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99"/>
              </a:lnSpc>
            </a:pPr>
            <a:r>
              <a:rPr lang="en-US" b="true" sz="3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06-2 프로젝트 수행 절차 및 방법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947140" y="2883144"/>
            <a:ext cx="1631216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47120" y="4987559"/>
            <a:ext cx="16312160" cy="7143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7158648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028700" y="9258300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715945" y="3464169"/>
            <a:ext cx="222810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11/25~11/27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9572" y="3464169"/>
            <a:ext cx="185975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서비스 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0269" y="8058761"/>
            <a:ext cx="1998361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총 개발기간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84535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00083" y="1830632"/>
            <a:ext cx="7011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8885" y="1830632"/>
            <a:ext cx="7011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구분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59849" y="7727291"/>
            <a:ext cx="236249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10/30~11/29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4617" y="5969918"/>
            <a:ext cx="2149666" cy="45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1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검수 및 검토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00666" y="5586520"/>
            <a:ext cx="223405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11/27~11/29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8989" y="5576995"/>
            <a:ext cx="484867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파트 오류 수정 및 PPT 제작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8989" y="3502269"/>
            <a:ext cx="693918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Servlet,Jsp,Dto,Mapper,bootstrap,page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처리을 활용하여 각 파트 기능 구현</a:t>
            </a: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84963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92319"/>
            <a:ext cx="9952087" cy="7065981"/>
          </a:xfrm>
          <a:custGeom>
            <a:avLst/>
            <a:gdLst/>
            <a:ahLst/>
            <a:cxnLst/>
            <a:rect r="r" b="b" t="t" l="l"/>
            <a:pathLst>
              <a:path h="7065981" w="9952087">
                <a:moveTo>
                  <a:pt x="0" y="0"/>
                </a:moveTo>
                <a:lnTo>
                  <a:pt x="9952087" y="0"/>
                </a:lnTo>
                <a:lnTo>
                  <a:pt x="9952087" y="7065981"/>
                </a:lnTo>
                <a:lnTo>
                  <a:pt x="0" y="7065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76300"/>
            <a:ext cx="2400598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DB 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2274" y="1608725"/>
            <a:ext cx="146179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 (19EA)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0525" y="2868594"/>
            <a:ext cx="235341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 가입 및 로그인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고객의 정보 저장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70525" y="2125644"/>
            <a:ext cx="8611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70525" y="5120022"/>
            <a:ext cx="346710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게시글 저장용 테이블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카테고리 연결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이미지 데이터도 저장(문자화)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70525" y="4377072"/>
            <a:ext cx="8413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70525" y="7371732"/>
            <a:ext cx="365492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통계를 위한 테이블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유저가 어떤 행동을 했는지 분석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인기 게시글, 좋아요 갯수 등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70525" y="6628782"/>
            <a:ext cx="6858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00" y="2217757"/>
            <a:ext cx="5123523" cy="3000142"/>
          </a:xfrm>
          <a:custGeom>
            <a:avLst/>
            <a:gdLst/>
            <a:ahLst/>
            <a:cxnLst/>
            <a:rect r="r" b="b" t="t" l="l"/>
            <a:pathLst>
              <a:path h="3000142" w="5123523">
                <a:moveTo>
                  <a:pt x="0" y="0"/>
                </a:moveTo>
                <a:lnTo>
                  <a:pt x="5123523" y="0"/>
                </a:lnTo>
                <a:lnTo>
                  <a:pt x="5123523" y="3000142"/>
                </a:lnTo>
                <a:lnTo>
                  <a:pt x="0" y="300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31" t="-10725" r="-32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00" y="5589374"/>
            <a:ext cx="5123523" cy="4117300"/>
          </a:xfrm>
          <a:custGeom>
            <a:avLst/>
            <a:gdLst/>
            <a:ahLst/>
            <a:cxnLst/>
            <a:rect r="r" b="b" t="t" l="l"/>
            <a:pathLst>
              <a:path h="4117300" w="5123523">
                <a:moveTo>
                  <a:pt x="0" y="0"/>
                </a:moveTo>
                <a:lnTo>
                  <a:pt x="5123523" y="0"/>
                </a:lnTo>
                <a:lnTo>
                  <a:pt x="5123523" y="4117301"/>
                </a:lnTo>
                <a:lnTo>
                  <a:pt x="0" y="411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82533" y="3570964"/>
            <a:ext cx="34095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사용자가 존재 시 로그인 가능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로그인시 아이디 저장 가능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82533" y="2808964"/>
            <a:ext cx="10516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82533" y="7075715"/>
            <a:ext cx="3654921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아이디 중복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확인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이메일 인증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닉네임 중복 확인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비밀번호 2차 확인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회원가입 버튼 클릭시 약관 동의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82533" y="6313715"/>
            <a:ext cx="15088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가입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0367" y="2808964"/>
            <a:ext cx="34099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아이디/비밀번호 찾기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0367" y="3570964"/>
            <a:ext cx="422031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사용자가 존재 시 비밀번호 변경 가능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비밀번호 변경 2차 확인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1536933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2749" y="1422912"/>
            <a:ext cx="14478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intro 화면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00" y="2219836"/>
            <a:ext cx="16306800" cy="4851273"/>
          </a:xfrm>
          <a:custGeom>
            <a:avLst/>
            <a:gdLst/>
            <a:ahLst/>
            <a:cxnLst/>
            <a:rect r="r" b="b" t="t" l="l"/>
            <a:pathLst>
              <a:path h="4851273" w="16306800">
                <a:moveTo>
                  <a:pt x="0" y="0"/>
                </a:moveTo>
                <a:lnTo>
                  <a:pt x="16306800" y="0"/>
                </a:lnTo>
                <a:lnTo>
                  <a:pt x="16306800" y="4851273"/>
                </a:lnTo>
                <a:lnTo>
                  <a:pt x="0" y="4851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2500" y="8233159"/>
            <a:ext cx="9594354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인트로와 같이 최대한 깔끔하게 만들었습니다.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닉네임, 성별 ,소개 ,이름 ,지역 ,상세지역은 원하는 값 입력 후 저장을 누르면 변경 가능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프로필 사진 변경은 원하는 사진을 선택 후 저장을 누르면 변경 가능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 탈퇴 버튼 클릭시 회원 정보가 사라지게 되고, 로그인 불가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500" y="7375909"/>
            <a:ext cx="32614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 메인부분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2749" y="1423035"/>
            <a:ext cx="14667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8108" y="1911066"/>
            <a:ext cx="5203997" cy="3471729"/>
          </a:xfrm>
          <a:custGeom>
            <a:avLst/>
            <a:gdLst/>
            <a:ahLst/>
            <a:cxnLst/>
            <a:rect r="r" b="b" t="t" l="l"/>
            <a:pathLst>
              <a:path h="3471729" w="5203997">
                <a:moveTo>
                  <a:pt x="0" y="0"/>
                </a:moveTo>
                <a:lnTo>
                  <a:pt x="5203997" y="0"/>
                </a:lnTo>
                <a:lnTo>
                  <a:pt x="5203997" y="3471730"/>
                </a:lnTo>
                <a:lnTo>
                  <a:pt x="0" y="3471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75049" y="4859147"/>
            <a:ext cx="6384251" cy="2322271"/>
          </a:xfrm>
          <a:custGeom>
            <a:avLst/>
            <a:gdLst/>
            <a:ahLst/>
            <a:cxnLst/>
            <a:rect r="r" b="b" t="t" l="l"/>
            <a:pathLst>
              <a:path h="2322271" w="6384251">
                <a:moveTo>
                  <a:pt x="0" y="0"/>
                </a:moveTo>
                <a:lnTo>
                  <a:pt x="6384251" y="0"/>
                </a:lnTo>
                <a:lnTo>
                  <a:pt x="6384251" y="2322271"/>
                </a:lnTo>
                <a:lnTo>
                  <a:pt x="0" y="2322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75049" y="1409700"/>
            <a:ext cx="6384251" cy="3200106"/>
          </a:xfrm>
          <a:custGeom>
            <a:avLst/>
            <a:gdLst/>
            <a:ahLst/>
            <a:cxnLst/>
            <a:rect r="r" b="b" t="t" l="l"/>
            <a:pathLst>
              <a:path h="3200106" w="6384251">
                <a:moveTo>
                  <a:pt x="0" y="0"/>
                </a:moveTo>
                <a:lnTo>
                  <a:pt x="6384251" y="0"/>
                </a:lnTo>
                <a:lnTo>
                  <a:pt x="6384251" y="3200106"/>
                </a:lnTo>
                <a:lnTo>
                  <a:pt x="0" y="3200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566" y="5740610"/>
            <a:ext cx="9295539" cy="1440809"/>
          </a:xfrm>
          <a:custGeom>
            <a:avLst/>
            <a:gdLst/>
            <a:ahLst/>
            <a:cxnLst/>
            <a:rect r="r" b="b" t="t" l="l"/>
            <a:pathLst>
              <a:path h="1440809" w="9295539">
                <a:moveTo>
                  <a:pt x="0" y="0"/>
                </a:moveTo>
                <a:lnTo>
                  <a:pt x="9295539" y="0"/>
                </a:lnTo>
                <a:lnTo>
                  <a:pt x="9295539" y="1440808"/>
                </a:lnTo>
                <a:lnTo>
                  <a:pt x="0" y="1440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2749" y="1423035"/>
            <a:ext cx="14667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화면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6868" y="7924368"/>
            <a:ext cx="5866836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?내용의 강조를 위해 군더더기 없는 레이아웃과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배치를 양쪽으로 나눠 사용하여 트랜드에 맞췄습니다.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9771" y="7276668"/>
            <a:ext cx="11663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footer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9393" y="3608831"/>
            <a:ext cx="390026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-관련 된 상품을 최상단 맨 앞쪽으로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노출하여,  팝업 창을 띄우고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닫기 버튼을 구현했습니다.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9393" y="2615853"/>
            <a:ext cx="12174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popup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12149" y="7924368"/>
            <a:ext cx="510495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the-k에 관련된 소개 페이지를 구현했습니다.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12149" y="7276668"/>
            <a:ext cx="16497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about us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907337" y="6201869"/>
            <a:ext cx="6319675" cy="979550"/>
          </a:xfrm>
          <a:custGeom>
            <a:avLst/>
            <a:gdLst/>
            <a:ahLst/>
            <a:cxnLst/>
            <a:rect r="r" b="b" t="t" l="l"/>
            <a:pathLst>
              <a:path h="979550" w="6319675">
                <a:moveTo>
                  <a:pt x="0" y="0"/>
                </a:moveTo>
                <a:lnTo>
                  <a:pt x="6319675" y="0"/>
                </a:lnTo>
                <a:lnTo>
                  <a:pt x="6319675" y="979549"/>
                </a:lnTo>
                <a:lnTo>
                  <a:pt x="0" y="979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0757" y="2138009"/>
            <a:ext cx="12686486" cy="7120291"/>
          </a:xfrm>
          <a:custGeom>
            <a:avLst/>
            <a:gdLst/>
            <a:ahLst/>
            <a:cxnLst/>
            <a:rect r="r" b="b" t="t" l="l"/>
            <a:pathLst>
              <a:path h="7120291" w="12686486">
                <a:moveTo>
                  <a:pt x="0" y="0"/>
                </a:moveTo>
                <a:lnTo>
                  <a:pt x="12686486" y="0"/>
                </a:lnTo>
                <a:lnTo>
                  <a:pt x="12686486" y="7120291"/>
                </a:lnTo>
                <a:lnTo>
                  <a:pt x="0" y="7120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95350"/>
            <a:ext cx="25527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화면기획서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2749" y="1423035"/>
            <a:ext cx="8756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Index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598" y="6397414"/>
            <a:ext cx="7298096" cy="2860886"/>
          </a:xfrm>
          <a:custGeom>
            <a:avLst/>
            <a:gdLst/>
            <a:ahLst/>
            <a:cxnLst/>
            <a:rect r="r" b="b" t="t" l="l"/>
            <a:pathLst>
              <a:path h="2860886" w="7298096">
                <a:moveTo>
                  <a:pt x="0" y="0"/>
                </a:moveTo>
                <a:lnTo>
                  <a:pt x="7298096" y="0"/>
                </a:lnTo>
                <a:lnTo>
                  <a:pt x="7298096" y="2860886"/>
                </a:lnTo>
                <a:lnTo>
                  <a:pt x="0" y="2860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91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598" y="1969135"/>
            <a:ext cx="7248292" cy="3633207"/>
          </a:xfrm>
          <a:custGeom>
            <a:avLst/>
            <a:gdLst/>
            <a:ahLst/>
            <a:cxnLst/>
            <a:rect r="r" b="b" t="t" l="l"/>
            <a:pathLst>
              <a:path h="3633207" w="7248292">
                <a:moveTo>
                  <a:pt x="0" y="0"/>
                </a:moveTo>
                <a:lnTo>
                  <a:pt x="7248293" y="0"/>
                </a:lnTo>
                <a:lnTo>
                  <a:pt x="7248293" y="3633207"/>
                </a:lnTo>
                <a:lnTo>
                  <a:pt x="0" y="3633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2749" y="1423035"/>
            <a:ext cx="14667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화면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717725"/>
            <a:ext cx="533400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인트로 동영상 활용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좌상단부터 메인 카테고리, 서브 카테고리 배치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사이드바(마이페이지, 로그아웃, about us)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902460"/>
            <a:ext cx="13232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header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7149889"/>
            <a:ext cx="612457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게시판 별 최신 글 5개씩 출력 - 클릭 시 게시글로 이동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갤러리 최신 사진 8개씩 출력 - 클릭 시 갤러리로 이동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뒷배경 사진에 반투명 레이어 적용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스크롤바를 따라 배경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330739"/>
            <a:ext cx="9525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00" y="1965007"/>
            <a:ext cx="6381035" cy="3732906"/>
          </a:xfrm>
          <a:custGeom>
            <a:avLst/>
            <a:gdLst/>
            <a:ahLst/>
            <a:cxnLst/>
            <a:rect r="r" b="b" t="t" l="l"/>
            <a:pathLst>
              <a:path h="3732906" w="6381035">
                <a:moveTo>
                  <a:pt x="0" y="0"/>
                </a:moveTo>
                <a:lnTo>
                  <a:pt x="6381035" y="0"/>
                </a:lnTo>
                <a:lnTo>
                  <a:pt x="6381035" y="3732906"/>
                </a:lnTo>
                <a:lnTo>
                  <a:pt x="0" y="373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00" y="5874126"/>
            <a:ext cx="6747463" cy="3517115"/>
          </a:xfrm>
          <a:custGeom>
            <a:avLst/>
            <a:gdLst/>
            <a:ahLst/>
            <a:cxnLst/>
            <a:rect r="r" b="b" t="t" l="l"/>
            <a:pathLst>
              <a:path h="3517115" w="6747463">
                <a:moveTo>
                  <a:pt x="0" y="0"/>
                </a:moveTo>
                <a:lnTo>
                  <a:pt x="6747463" y="0"/>
                </a:lnTo>
                <a:lnTo>
                  <a:pt x="6747463" y="3517115"/>
                </a:lnTo>
                <a:lnTo>
                  <a:pt x="0" y="3517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57017" y="6503386"/>
            <a:ext cx="2235817" cy="1984400"/>
          </a:xfrm>
          <a:custGeom>
            <a:avLst/>
            <a:gdLst/>
            <a:ahLst/>
            <a:cxnLst/>
            <a:rect r="r" b="b" t="t" l="l"/>
            <a:pathLst>
              <a:path h="1984400" w="2235817">
                <a:moveTo>
                  <a:pt x="0" y="0"/>
                </a:moveTo>
                <a:lnTo>
                  <a:pt x="2235817" y="0"/>
                </a:lnTo>
                <a:lnTo>
                  <a:pt x="2235817" y="1984400"/>
                </a:lnTo>
                <a:lnTo>
                  <a:pt x="0" y="198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2749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게시글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0518" y="2732275"/>
            <a:ext cx="451485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작성된 글이 최신 순으로 정렬되어 표시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페이징 구성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날짜 포맷팅을 통해 / 구분자로 표시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00518" y="1898332"/>
            <a:ext cx="152370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post list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00518" y="6645651"/>
            <a:ext cx="5581650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WYSIWYG(위지윅) 에디터(Quill)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기본 에디터 코드를 수정하여 부트스트랩 색 적용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작성, 수정, 삭제, 조회 모두 가능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수정 시에도 에디터 사용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이미지 글 사이에 삽입 가능(드래그 &amp; 드롭)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00518" y="5807451"/>
            <a:ext cx="193134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post write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00" y="1912620"/>
            <a:ext cx="6237765" cy="7158748"/>
          </a:xfrm>
          <a:custGeom>
            <a:avLst/>
            <a:gdLst/>
            <a:ahLst/>
            <a:cxnLst/>
            <a:rect r="r" b="b" t="t" l="l"/>
            <a:pathLst>
              <a:path h="7158748" w="6237765">
                <a:moveTo>
                  <a:pt x="0" y="0"/>
                </a:moveTo>
                <a:lnTo>
                  <a:pt x="6237765" y="0"/>
                </a:lnTo>
                <a:lnTo>
                  <a:pt x="6237765" y="7158748"/>
                </a:lnTo>
                <a:lnTo>
                  <a:pt x="0" y="7158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06" t="0" r="-630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2749" y="1432560"/>
            <a:ext cx="98152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프로모션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91227" y="2658751"/>
            <a:ext cx="706755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-게시판과 비슷하지만 다른 양식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-프로모션에 알맞게 대표 이미지 출력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-상위 다섯개의 프로모션은 인덱스 화면에서 배너로 이미지 출력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1227" y="1845945"/>
            <a:ext cx="27055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promotion list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439695" y="5380108"/>
            <a:ext cx="5419082" cy="3691260"/>
          </a:xfrm>
          <a:custGeom>
            <a:avLst/>
            <a:gdLst/>
            <a:ahLst/>
            <a:cxnLst/>
            <a:rect r="r" b="b" t="t" l="l"/>
            <a:pathLst>
              <a:path h="3691260" w="5419082">
                <a:moveTo>
                  <a:pt x="0" y="0"/>
                </a:moveTo>
                <a:lnTo>
                  <a:pt x="5419082" y="0"/>
                </a:lnTo>
                <a:lnTo>
                  <a:pt x="5419082" y="3691260"/>
                </a:lnTo>
                <a:lnTo>
                  <a:pt x="0" y="3691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1" t="-54059" r="-135497" b="-3107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39695" y="4901219"/>
            <a:ext cx="154692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초기화면 구성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3992" y="1392150"/>
            <a:ext cx="9529426" cy="4035505"/>
          </a:xfrm>
          <a:custGeom>
            <a:avLst/>
            <a:gdLst/>
            <a:ahLst/>
            <a:cxnLst/>
            <a:rect r="r" b="b" t="t" l="l"/>
            <a:pathLst>
              <a:path h="4035505" w="9529426">
                <a:moveTo>
                  <a:pt x="0" y="0"/>
                </a:moveTo>
                <a:lnTo>
                  <a:pt x="9529426" y="0"/>
                </a:lnTo>
                <a:lnTo>
                  <a:pt x="9529426" y="4035505"/>
                </a:lnTo>
                <a:lnTo>
                  <a:pt x="0" y="4035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30" r="0" b="-93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64664" y="6976427"/>
            <a:ext cx="4788016" cy="2281873"/>
          </a:xfrm>
          <a:custGeom>
            <a:avLst/>
            <a:gdLst/>
            <a:ahLst/>
            <a:cxnLst/>
            <a:rect r="r" b="b" t="t" l="l"/>
            <a:pathLst>
              <a:path h="2281873" w="4788016">
                <a:moveTo>
                  <a:pt x="0" y="0"/>
                </a:moveTo>
                <a:lnTo>
                  <a:pt x="4788016" y="0"/>
                </a:lnTo>
                <a:lnTo>
                  <a:pt x="4788016" y="2281873"/>
                </a:lnTo>
                <a:lnTo>
                  <a:pt x="0" y="2281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9614" b="-999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23992" y="1151952"/>
            <a:ext cx="10328688" cy="4515901"/>
          </a:xfrm>
          <a:custGeom>
            <a:avLst/>
            <a:gdLst/>
            <a:ahLst/>
            <a:cxnLst/>
            <a:rect r="r" b="b" t="t" l="l"/>
            <a:pathLst>
              <a:path h="4515901" w="10328688">
                <a:moveTo>
                  <a:pt x="0" y="0"/>
                </a:moveTo>
                <a:lnTo>
                  <a:pt x="10328688" y="0"/>
                </a:lnTo>
                <a:lnTo>
                  <a:pt x="10328688" y="4515901"/>
                </a:lnTo>
                <a:lnTo>
                  <a:pt x="0" y="4515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42" r="-359" b="-394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8387" y="5477592"/>
            <a:ext cx="3947610" cy="3780708"/>
          </a:xfrm>
          <a:custGeom>
            <a:avLst/>
            <a:gdLst/>
            <a:ahLst/>
            <a:cxnLst/>
            <a:rect r="r" b="b" t="t" l="l"/>
            <a:pathLst>
              <a:path h="3780708" w="3947610">
                <a:moveTo>
                  <a:pt x="0" y="0"/>
                </a:moveTo>
                <a:lnTo>
                  <a:pt x="3947610" y="0"/>
                </a:lnTo>
                <a:lnTo>
                  <a:pt x="3947610" y="3780708"/>
                </a:lnTo>
                <a:lnTo>
                  <a:pt x="0" y="3780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1424" y="5335857"/>
            <a:ext cx="4601537" cy="3926876"/>
          </a:xfrm>
          <a:custGeom>
            <a:avLst/>
            <a:gdLst/>
            <a:ahLst/>
            <a:cxnLst/>
            <a:rect r="r" b="b" t="t" l="l"/>
            <a:pathLst>
              <a:path h="3926876" w="4601537">
                <a:moveTo>
                  <a:pt x="0" y="0"/>
                </a:moveTo>
                <a:lnTo>
                  <a:pt x="4601536" y="0"/>
                </a:lnTo>
                <a:lnTo>
                  <a:pt x="4601536" y="3926876"/>
                </a:lnTo>
                <a:lnTo>
                  <a:pt x="0" y="3926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2749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갤러리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5473" y="3081458"/>
            <a:ext cx="265717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갤러리 목록 card 형식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truncate 사용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페이징 처리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91627" y="2455497"/>
            <a:ext cx="70112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23992" y="6938327"/>
            <a:ext cx="208776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view count 기능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like 기능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모달을 사용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23992" y="6280364"/>
            <a:ext cx="14021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상세목록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5212" y="6563902"/>
            <a:ext cx="154692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초기화면 구성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58010" y="2101220"/>
            <a:ext cx="22098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58010" y="3062819"/>
            <a:ext cx="22098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내용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19389" y="2110745"/>
            <a:ext cx="396106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8843" y="3072344"/>
            <a:ext cx="3762152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9359" y="2110745"/>
            <a:ext cx="40645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8217" y="3072344"/>
            <a:ext cx="46873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485744" y="3191620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485744" y="41532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485744" y="51148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485744" y="60764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485744" y="70380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702264" y="4033944"/>
            <a:ext cx="4806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1185" y="4995543"/>
            <a:ext cx="48279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7696" y="5957143"/>
            <a:ext cx="46977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85431" y="4033944"/>
            <a:ext cx="382897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effects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78399" y="4995543"/>
            <a:ext cx="38430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Technology used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07916" y="5957143"/>
            <a:ext cx="418400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61855" y="4024419"/>
            <a:ext cx="140211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기대효과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61855" y="4986018"/>
            <a:ext cx="140211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61855" y="5947618"/>
            <a:ext cx="140211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팀원소개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514319" y="7961943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704719" y="6881068"/>
            <a:ext cx="4757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57699" y="6881068"/>
            <a:ext cx="46844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EXECUTION PROCEDURE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07482" y="6871543"/>
            <a:ext cx="291085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수행절차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53502"/>
            <a:ext cx="11301259" cy="5579997"/>
          </a:xfrm>
          <a:custGeom>
            <a:avLst/>
            <a:gdLst/>
            <a:ahLst/>
            <a:cxnLst/>
            <a:rect r="r" b="b" t="t" l="l"/>
            <a:pathLst>
              <a:path h="5579997" w="11301259">
                <a:moveTo>
                  <a:pt x="0" y="0"/>
                </a:moveTo>
                <a:lnTo>
                  <a:pt x="11301259" y="0"/>
                </a:lnTo>
                <a:lnTo>
                  <a:pt x="11301259" y="5579996"/>
                </a:lnTo>
                <a:lnTo>
                  <a:pt x="0" y="55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2749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99269" y="2988795"/>
            <a:ext cx="408853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총 회원 / 게시글 / 좋아요 갯수 표출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chat js 사용 하여 데이터 시각화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핸드폰 사이즈 UI 유지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99269" y="2286827"/>
            <a:ext cx="11156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Home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23919" y="2197856"/>
            <a:ext cx="11301259" cy="5664756"/>
          </a:xfrm>
          <a:custGeom>
            <a:avLst/>
            <a:gdLst/>
            <a:ahLst/>
            <a:cxnLst/>
            <a:rect r="r" b="b" t="t" l="l"/>
            <a:pathLst>
              <a:path h="5664756" w="11301259">
                <a:moveTo>
                  <a:pt x="0" y="0"/>
                </a:moveTo>
                <a:lnTo>
                  <a:pt x="11301259" y="0"/>
                </a:lnTo>
                <a:lnTo>
                  <a:pt x="11301259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3065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4309916"/>
            <a:ext cx="3834408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유저 관리 / 유저 상세페이지 구현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선택한 유저 데이터 변경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메뉴 드래그 앤 드랍 사용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금지단어 추가 / 삭제 등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공지사항 추가 / 삭제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3700316"/>
            <a:ext cx="70112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2500" y="895350"/>
            <a:ext cx="22798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자체 평가 의견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59601" y="3444063"/>
            <a:ext cx="5920721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팀원들이 긍정적이고 소통이 원활하여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하는 내내 재밌게 진행할 수 있었습니다.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또한 기획한 것보다 화면이 잘 나와 만족스러운 반면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JSP / Servlet 구조를 이해하느라 시간을 많이 사용하여 원하는 기능 (댓글, 챗팅 등) 못 넣은게 아쉬움이 남았습니다.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59601" y="2262827"/>
            <a:ext cx="130700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 승 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8531" y="7563027"/>
            <a:ext cx="436974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기획보다 만족스러운 화면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댓글 및 챗팅 기능들을 못 넣은 아쉬움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8531" y="6664066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62827"/>
            <a:ext cx="1307009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 상 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377289"/>
            <a:ext cx="552182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이번 프로젝트로 많은것을 습득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계획서와 다르게 만들지 못한 기능에 대한 아쉬움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힘들었지만 보람있는 프로젝트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664066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53588"/>
            <a:ext cx="6973523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많이 어려웠었지만 좋은 팀원들 덕분에 문제를 해결한 부분도 많았고 이번 프로젝트를 계기로 톰캣 사용법 , JSP / Servlet의 흐름을 완전하게 이해하진 못했지만 그래도 조금은 이해했습니다.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아쉬웠던 점은 원래 목표였던 기능들을 만들지 못한것들이 아쉽습니다.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67146" y="6742012"/>
            <a:ext cx="1513349" cy="238442"/>
            <a:chOff x="0" y="0"/>
            <a:chExt cx="2017798" cy="31792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17922" cy="31792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24969" y="0"/>
              <a:ext cx="317922" cy="31792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849938" y="0"/>
              <a:ext cx="317922" cy="31792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74907" y="0"/>
              <a:ext cx="317922" cy="317922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699876" y="0"/>
              <a:ext cx="317922" cy="317922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1006977" y="6742012"/>
            <a:ext cx="1513349" cy="238442"/>
            <a:chOff x="0" y="0"/>
            <a:chExt cx="2017798" cy="31792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17922" cy="31792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424969" y="0"/>
              <a:ext cx="317922" cy="317922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849938" y="0"/>
              <a:ext cx="317922" cy="317922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699876" y="0"/>
              <a:ext cx="317922" cy="317922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19608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287607" y="0"/>
              <a:ext cx="317922" cy="317922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19608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6977" y="6811986"/>
            <a:ext cx="238442" cy="2384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25704" y="6811986"/>
            <a:ext cx="238442" cy="2384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81884" y="6811986"/>
            <a:ext cx="238442" cy="2384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76075" y="6811986"/>
            <a:ext cx="238442" cy="2384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94802" y="6811986"/>
            <a:ext cx="238442" cy="2384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279558" y="6800714"/>
            <a:ext cx="238442" cy="2384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67243" y="6823257"/>
            <a:ext cx="238442" cy="2384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631225" y="6811986"/>
            <a:ext cx="238442" cy="23844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955391" y="6811986"/>
            <a:ext cx="238442" cy="23844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652601" y="6823257"/>
            <a:ext cx="238442" cy="23844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52500" y="895350"/>
            <a:ext cx="22798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자체 평가 의견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68531" y="7239041"/>
            <a:ext cx="6417618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원하는 디자인을 푸터에 그대로 적용하여 만족.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전체적인 서버를 구현하지 못해 아쉬움이 남음.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html외에 코딩의 부족함과, 프로잭트 내에 오류 코드들을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해결하지 못 함.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68531" y="6734039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3285583"/>
            <a:ext cx="8267700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팀워킹은 언제나 즐겁습니다. 하지만 초기에 계획했던 여러 기능들,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예컨대 댓글, 좋아요, 해시태그 등의 기능을 완벽하게 구현하지 못했습니다.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Mapper와 xml, Servlet 등에 대한 이해는 작게나마 생겼지만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이와는 별개로 프로젝트 진행에 발목을 잡은 것 같고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Controller와 파일 Upload, Download와 더불어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구현할 수 있었던 몇 몇 기능들을 능력 및 시간 부족으로 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해내지 못한 것이 많이 아쉽습니다.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2358077"/>
            <a:ext cx="1307009" cy="43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099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 한 민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7630" y="7239041"/>
            <a:ext cx="731520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기획했던 기능을 다 구현하지 못해 팀원에게 미안함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화면기획서보다 디자인이 조금 더 예쁘게 나왔던 점과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팀원들과의 소통 과정이 즐거웠음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JSP와 Servlet을 다루는 데 자신감이 생겼지만 아직 많이 부족함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7630" y="6734039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68531" y="3285583"/>
            <a:ext cx="6560939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HTML에서 JSP로 변환하는 과정에서 코드의 구조를 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이해하게 되었고, 이를 통해 보다 효율적으로 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활용할 수 있게 되었습니다.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또한, 코드 병합의 용이성을 위해 스타일을 Bootstrap으로 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설정할 필요성을 느꼈습니다. 기능 구현에 있어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일부 부족한 점이 있어 아쉬움이 남습니다.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5400000">
            <a:off x="2574327" y="6871596"/>
            <a:ext cx="242857" cy="119221"/>
          </a:xfrm>
          <a:custGeom>
            <a:avLst/>
            <a:gdLst/>
            <a:ahLst/>
            <a:cxnLst/>
            <a:rect r="r" b="b" t="t" l="l"/>
            <a:pathLst>
              <a:path h="119221" w="242857">
                <a:moveTo>
                  <a:pt x="0" y="0"/>
                </a:moveTo>
                <a:lnTo>
                  <a:pt x="242857" y="0"/>
                </a:lnTo>
                <a:lnTo>
                  <a:pt x="242857" y="119221"/>
                </a:lnTo>
                <a:lnTo>
                  <a:pt x="0" y="119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059601" y="2263906"/>
            <a:ext cx="130700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 유 진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5357" y="4194175"/>
            <a:ext cx="289728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Q&amp;A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687675" y="978578"/>
            <a:ext cx="921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97080"/>
            <a:ext cx="850431" cy="35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400622"/>
            <a:ext cx="1431206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02121"/>
            <a:ext cx="3252118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694972" y="978578"/>
            <a:ext cx="91975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?the-k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897080"/>
            <a:ext cx="850431" cy="35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400622"/>
            <a:ext cx="1431206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02121"/>
            <a:ext cx="3252118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68979" y="4194175"/>
            <a:ext cx="615004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감사합니다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712436" y="844544"/>
            <a:ext cx="2884832" cy="709682"/>
            <a:chOff x="0" y="0"/>
            <a:chExt cx="759791" cy="1869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9791" cy="186912"/>
            </a:xfrm>
            <a:custGeom>
              <a:avLst/>
              <a:gdLst/>
              <a:ahLst/>
              <a:cxnLst/>
              <a:rect r="r" b="b" t="t" l="l"/>
              <a:pathLst>
                <a:path h="186912" w="759791">
                  <a:moveTo>
                    <a:pt x="93456" y="0"/>
                  </a:moveTo>
                  <a:lnTo>
                    <a:pt x="666335" y="0"/>
                  </a:lnTo>
                  <a:cubicBezTo>
                    <a:pt x="717949" y="0"/>
                    <a:pt x="759791" y="41842"/>
                    <a:pt x="759791" y="93456"/>
                  </a:cubicBezTo>
                  <a:lnTo>
                    <a:pt x="759791" y="93456"/>
                  </a:lnTo>
                  <a:cubicBezTo>
                    <a:pt x="759791" y="118242"/>
                    <a:pt x="749945" y="142013"/>
                    <a:pt x="732418" y="159540"/>
                  </a:cubicBezTo>
                  <a:cubicBezTo>
                    <a:pt x="714892" y="177066"/>
                    <a:pt x="691121" y="186912"/>
                    <a:pt x="666335" y="186912"/>
                  </a:cubicBezTo>
                  <a:lnTo>
                    <a:pt x="93456" y="186912"/>
                  </a:lnTo>
                  <a:cubicBezTo>
                    <a:pt x="41842" y="186912"/>
                    <a:pt x="0" y="145070"/>
                    <a:pt x="0" y="93456"/>
                  </a:cubicBezTo>
                  <a:lnTo>
                    <a:pt x="0" y="93456"/>
                  </a:lnTo>
                  <a:cubicBezTo>
                    <a:pt x="0" y="41842"/>
                    <a:pt x="41842" y="0"/>
                    <a:pt x="93456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59791" cy="22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687675" y="978217"/>
            <a:ext cx="921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The-K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00699" y="0"/>
            <a:ext cx="5539477" cy="10287000"/>
            <a:chOff x="0" y="0"/>
            <a:chExt cx="85821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210" cy="1593725"/>
            </a:xfrm>
            <a:custGeom>
              <a:avLst/>
              <a:gdLst/>
              <a:ahLst/>
              <a:cxnLst/>
              <a:rect r="r" b="b" t="t" l="l"/>
              <a:pathLst>
                <a:path h="1593725" w="858210">
                  <a:moveTo>
                    <a:pt x="0" y="0"/>
                  </a:moveTo>
                  <a:lnTo>
                    <a:pt x="858210" y="0"/>
                  </a:lnTo>
                  <a:lnTo>
                    <a:pt x="85821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808" t="0" r="-1580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90600" y="3695101"/>
            <a:ext cx="11221241" cy="237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 세계적으로 뻗어나가자는 의미로 이 주제를 선정하였고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 공유를 위해 사용자들이 참여하고 소통할 수 있는 사이트를 개설하고,  정서적 연결과 유대감을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충족시킬 수 있는 커뮤니티 사이트를 만들기 위해 네이버 유랑 카페를 참고했습니다.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뿐만 아니라  트위터(“X”), 블라인드 등을 참고하여 저희가 진행하였던 JSP 및 SERVLET 학습 과정을 최대한 반영 하여 활용하였습니다.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0600" y="7390621"/>
            <a:ext cx="1122124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학습 과정인 K-DIGITAL TRAINING의 K처럼 전 세계가 주목하고 있는 한류, K를 표현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2768408"/>
            <a:ext cx="59034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주제 및 선정 배경, 기획 의도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6463928"/>
            <a:ext cx="12136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00" y="876300"/>
            <a:ext cx="347662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02180" y="2262615"/>
            <a:ext cx="4557120" cy="3940250"/>
          </a:xfrm>
          <a:custGeom>
            <a:avLst/>
            <a:gdLst/>
            <a:ahLst/>
            <a:cxnLst/>
            <a:rect r="r" b="b" t="t" l="l"/>
            <a:pathLst>
              <a:path h="3940250" w="4557120">
                <a:moveTo>
                  <a:pt x="0" y="0"/>
                </a:moveTo>
                <a:lnTo>
                  <a:pt x="4557120" y="0"/>
                </a:lnTo>
                <a:lnTo>
                  <a:pt x="4557120" y="3940250"/>
                </a:lnTo>
                <a:lnTo>
                  <a:pt x="0" y="394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57" b="-43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2236" y="2812114"/>
            <a:ext cx="5765627" cy="2841252"/>
          </a:xfrm>
          <a:custGeom>
            <a:avLst/>
            <a:gdLst/>
            <a:ahLst/>
            <a:cxnLst/>
            <a:rect r="r" b="b" t="t" l="l"/>
            <a:pathLst>
              <a:path h="2841252" w="5765627">
                <a:moveTo>
                  <a:pt x="0" y="0"/>
                </a:moveTo>
                <a:lnTo>
                  <a:pt x="5765626" y="0"/>
                </a:lnTo>
                <a:lnTo>
                  <a:pt x="5765626" y="2841252"/>
                </a:lnTo>
                <a:lnTo>
                  <a:pt x="0" y="2841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00" r="-7237" b="-135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18836" y="2838872"/>
            <a:ext cx="4542371" cy="2787737"/>
          </a:xfrm>
          <a:custGeom>
            <a:avLst/>
            <a:gdLst/>
            <a:ahLst/>
            <a:cxnLst/>
            <a:rect r="r" b="b" t="t" l="l"/>
            <a:pathLst>
              <a:path h="2787737" w="4542371">
                <a:moveTo>
                  <a:pt x="0" y="0"/>
                </a:moveTo>
                <a:lnTo>
                  <a:pt x="4542371" y="0"/>
                </a:lnTo>
                <a:lnTo>
                  <a:pt x="4542371" y="2787736"/>
                </a:lnTo>
                <a:lnTo>
                  <a:pt x="0" y="278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76300"/>
            <a:ext cx="352387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프로젝트 내용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236" y="7426929"/>
            <a:ext cx="7722243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1890"/>
              </a:lnSpc>
              <a:buAutoNum type="arabicPeriod" startAt="1"/>
            </a:pPr>
            <a:r>
              <a:rPr lang="en-US" sz="2100" spc="-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회원 : 회원가입을 통해 로그인 시 저장된 정보를 통해 사용자 확인</a:t>
            </a:r>
          </a:p>
          <a:p>
            <a:pPr algn="l">
              <a:lnSpc>
                <a:spcPts val="1890"/>
              </a:lnSpc>
            </a:pPr>
          </a:p>
          <a:p>
            <a:pPr algn="l">
              <a:lnSpc>
                <a:spcPts val="1890"/>
              </a:lnSpc>
            </a:pPr>
            <a:r>
              <a:rPr lang="en-US" sz="2100" spc="-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2. 게시판 : API WYSIWYG 사용하여 게시글 작성</a:t>
            </a:r>
          </a:p>
          <a:p>
            <a:pPr algn="l">
              <a:lnSpc>
                <a:spcPts val="1890"/>
              </a:lnSpc>
            </a:pPr>
          </a:p>
          <a:p>
            <a:pPr algn="l">
              <a:lnSpc>
                <a:spcPts val="1890"/>
              </a:lnSpc>
            </a:pPr>
            <a:r>
              <a:rPr lang="en-US" sz="2100" spc="-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3. 관리자 : CHAT JS 사용하여 데이터 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3899" y="7322154"/>
            <a:ext cx="585286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유랑(네이버 카페), 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  <a:hlinkClick r:id="rId5" tooltip="https://korean.visitseoul.net"/>
              </a:rPr>
              <a:t>서울관광의 모든 것, Visit Seoul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 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블라인드, x(트위터) 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2236" y="6617304"/>
            <a:ext cx="41208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정보 공유 커뮤니티 사이트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3899" y="6617304"/>
            <a:ext cx="18410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참고 사이트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00699" y="0"/>
            <a:ext cx="5539477" cy="10287000"/>
            <a:chOff x="0" y="0"/>
            <a:chExt cx="85821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210" cy="1593725"/>
            </a:xfrm>
            <a:custGeom>
              <a:avLst/>
              <a:gdLst/>
              <a:ahLst/>
              <a:cxnLst/>
              <a:rect r="r" b="b" t="t" l="l"/>
              <a:pathLst>
                <a:path h="1593725" w="858210">
                  <a:moveTo>
                    <a:pt x="0" y="0"/>
                  </a:moveTo>
                  <a:lnTo>
                    <a:pt x="858210" y="0"/>
                  </a:lnTo>
                  <a:lnTo>
                    <a:pt x="85821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808" t="0" r="-1580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52500" y="876300"/>
            <a:ext cx="265010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기대 효과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" y="3562225"/>
            <a:ext cx="1122124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한국 외에도 누구나 공통의 관심사로 만나고 네트워킹 할 수 있는 공간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7222064"/>
            <a:ext cx="1122124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지역사회에서 한국에 대한 다양한 취미와 관심사를 가진 사람들의 모임 소통 창구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2651551"/>
            <a:ext cx="140211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커뮤니티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00" y="6311390"/>
            <a:ext cx="34197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사람들의 모임 및 동행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500" y="5206407"/>
            <a:ext cx="1122124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일반인들도 홍보할수 있는 기회를 제공 및 마케팅 수단으로 이용 가능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유지보수에 필요한 금액 창출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2500" y="4295733"/>
            <a:ext cx="140211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프로모션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54854" y="4432934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072397"/>
            <a:ext cx="3086100" cy="721075"/>
            <a:chOff x="0" y="0"/>
            <a:chExt cx="4114800" cy="96143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114800" cy="961433"/>
              <a:chOff x="0" y="0"/>
              <a:chExt cx="812800" cy="18991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812800">
                    <a:moveTo>
                      <a:pt x="94956" y="0"/>
                    </a:moveTo>
                    <a:lnTo>
                      <a:pt x="717844" y="0"/>
                    </a:lnTo>
                    <a:cubicBezTo>
                      <a:pt x="743028" y="0"/>
                      <a:pt x="767180" y="10004"/>
                      <a:pt x="784988" y="27812"/>
                    </a:cubicBezTo>
                    <a:cubicBezTo>
                      <a:pt x="802796" y="45620"/>
                      <a:pt x="812800" y="69772"/>
                      <a:pt x="812800" y="94956"/>
                    </a:cubicBezTo>
                    <a:lnTo>
                      <a:pt x="812800" y="94956"/>
                    </a:lnTo>
                    <a:cubicBezTo>
                      <a:pt x="812800" y="147399"/>
                      <a:pt x="770287" y="189913"/>
                      <a:pt x="71784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37021" y="109241"/>
              <a:ext cx="304075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기술 스택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5443" y="6107373"/>
            <a:ext cx="1266466" cy="1266466"/>
          </a:xfrm>
          <a:custGeom>
            <a:avLst/>
            <a:gdLst/>
            <a:ahLst/>
            <a:cxnLst/>
            <a:rect r="r" b="b" t="t" l="l"/>
            <a:pathLst>
              <a:path h="1266466" w="1266466">
                <a:moveTo>
                  <a:pt x="0" y="0"/>
                </a:moveTo>
                <a:lnTo>
                  <a:pt x="1266467" y="0"/>
                </a:lnTo>
                <a:lnTo>
                  <a:pt x="1266467" y="1266466"/>
                </a:lnTo>
                <a:lnTo>
                  <a:pt x="0" y="1266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2508" y="6107373"/>
            <a:ext cx="1266466" cy="1266466"/>
          </a:xfrm>
          <a:custGeom>
            <a:avLst/>
            <a:gdLst/>
            <a:ahLst/>
            <a:cxnLst/>
            <a:rect r="r" b="b" t="t" l="l"/>
            <a:pathLst>
              <a:path h="1266466" w="1266466">
                <a:moveTo>
                  <a:pt x="0" y="0"/>
                </a:moveTo>
                <a:lnTo>
                  <a:pt x="1266466" y="0"/>
                </a:lnTo>
                <a:lnTo>
                  <a:pt x="1266466" y="1266466"/>
                </a:lnTo>
                <a:lnTo>
                  <a:pt x="0" y="1266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2430" y="7625325"/>
            <a:ext cx="1599125" cy="1343015"/>
          </a:xfrm>
          <a:custGeom>
            <a:avLst/>
            <a:gdLst/>
            <a:ahLst/>
            <a:cxnLst/>
            <a:rect r="r" b="b" t="t" l="l"/>
            <a:pathLst>
              <a:path h="1343015" w="1599125">
                <a:moveTo>
                  <a:pt x="0" y="0"/>
                </a:moveTo>
                <a:lnTo>
                  <a:pt x="1599125" y="0"/>
                </a:lnTo>
                <a:lnTo>
                  <a:pt x="1599125" y="1343015"/>
                </a:lnTo>
                <a:lnTo>
                  <a:pt x="0" y="1343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1821" y="6001644"/>
            <a:ext cx="1477923" cy="1477923"/>
          </a:xfrm>
          <a:custGeom>
            <a:avLst/>
            <a:gdLst/>
            <a:ahLst/>
            <a:cxnLst/>
            <a:rect r="r" b="b" t="t" l="l"/>
            <a:pathLst>
              <a:path h="1477923" w="1477923">
                <a:moveTo>
                  <a:pt x="0" y="0"/>
                </a:moveTo>
                <a:lnTo>
                  <a:pt x="1477923" y="0"/>
                </a:lnTo>
                <a:lnTo>
                  <a:pt x="1477923" y="1477924"/>
                </a:lnTo>
                <a:lnTo>
                  <a:pt x="0" y="147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73101" y="6137748"/>
            <a:ext cx="1350910" cy="1205717"/>
          </a:xfrm>
          <a:custGeom>
            <a:avLst/>
            <a:gdLst/>
            <a:ahLst/>
            <a:cxnLst/>
            <a:rect r="r" b="b" t="t" l="l"/>
            <a:pathLst>
              <a:path h="1205717" w="1350910">
                <a:moveTo>
                  <a:pt x="0" y="0"/>
                </a:moveTo>
                <a:lnTo>
                  <a:pt x="1350910" y="0"/>
                </a:lnTo>
                <a:lnTo>
                  <a:pt x="1350910" y="1205716"/>
                </a:lnTo>
                <a:lnTo>
                  <a:pt x="0" y="1205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21" r="0" b="-60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56712" y="7595521"/>
            <a:ext cx="1402623" cy="1402623"/>
          </a:xfrm>
          <a:custGeom>
            <a:avLst/>
            <a:gdLst/>
            <a:ahLst/>
            <a:cxnLst/>
            <a:rect r="r" b="b" t="t" l="l"/>
            <a:pathLst>
              <a:path h="1402623" w="1402623">
                <a:moveTo>
                  <a:pt x="0" y="0"/>
                </a:moveTo>
                <a:lnTo>
                  <a:pt x="1402623" y="0"/>
                </a:lnTo>
                <a:lnTo>
                  <a:pt x="1402623" y="1402623"/>
                </a:lnTo>
                <a:lnTo>
                  <a:pt x="0" y="1402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56939" y="7749851"/>
            <a:ext cx="1166892" cy="1093961"/>
          </a:xfrm>
          <a:custGeom>
            <a:avLst/>
            <a:gdLst/>
            <a:ahLst/>
            <a:cxnLst/>
            <a:rect r="r" b="b" t="t" l="l"/>
            <a:pathLst>
              <a:path h="1093961" w="1166892">
                <a:moveTo>
                  <a:pt x="0" y="0"/>
                </a:moveTo>
                <a:lnTo>
                  <a:pt x="1166892" y="0"/>
                </a:lnTo>
                <a:lnTo>
                  <a:pt x="1166892" y="1093962"/>
                </a:lnTo>
                <a:lnTo>
                  <a:pt x="0" y="109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05885" y="6087841"/>
            <a:ext cx="1305530" cy="1305530"/>
          </a:xfrm>
          <a:custGeom>
            <a:avLst/>
            <a:gdLst/>
            <a:ahLst/>
            <a:cxnLst/>
            <a:rect r="r" b="b" t="t" l="l"/>
            <a:pathLst>
              <a:path h="1305530" w="1305530">
                <a:moveTo>
                  <a:pt x="0" y="0"/>
                </a:moveTo>
                <a:lnTo>
                  <a:pt x="1305530" y="0"/>
                </a:lnTo>
                <a:lnTo>
                  <a:pt x="1305530" y="1305530"/>
                </a:lnTo>
                <a:lnTo>
                  <a:pt x="0" y="1305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16302" y="7724588"/>
            <a:ext cx="1144489" cy="1144489"/>
          </a:xfrm>
          <a:custGeom>
            <a:avLst/>
            <a:gdLst/>
            <a:ahLst/>
            <a:cxnLst/>
            <a:rect r="r" b="b" t="t" l="l"/>
            <a:pathLst>
              <a:path h="1144489" w="1144489">
                <a:moveTo>
                  <a:pt x="0" y="0"/>
                </a:moveTo>
                <a:lnTo>
                  <a:pt x="1144489" y="0"/>
                </a:lnTo>
                <a:lnTo>
                  <a:pt x="1144489" y="1144489"/>
                </a:lnTo>
                <a:lnTo>
                  <a:pt x="0" y="1144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40783" y="7682384"/>
            <a:ext cx="1507847" cy="1228895"/>
          </a:xfrm>
          <a:custGeom>
            <a:avLst/>
            <a:gdLst/>
            <a:ahLst/>
            <a:cxnLst/>
            <a:rect r="r" b="b" t="t" l="l"/>
            <a:pathLst>
              <a:path h="1228895" w="1507847">
                <a:moveTo>
                  <a:pt x="0" y="0"/>
                </a:moveTo>
                <a:lnTo>
                  <a:pt x="1507847" y="0"/>
                </a:lnTo>
                <a:lnTo>
                  <a:pt x="1507847" y="1228896"/>
                </a:lnTo>
                <a:lnTo>
                  <a:pt x="0" y="12288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37154" y="7559330"/>
            <a:ext cx="1475004" cy="1475004"/>
          </a:xfrm>
          <a:custGeom>
            <a:avLst/>
            <a:gdLst/>
            <a:ahLst/>
            <a:cxnLst/>
            <a:rect r="r" b="b" t="t" l="l"/>
            <a:pathLst>
              <a:path h="1475004" w="1475004">
                <a:moveTo>
                  <a:pt x="0" y="0"/>
                </a:moveTo>
                <a:lnTo>
                  <a:pt x="1475004" y="0"/>
                </a:lnTo>
                <a:lnTo>
                  <a:pt x="1475004" y="1475004"/>
                </a:lnTo>
                <a:lnTo>
                  <a:pt x="0" y="1475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77330" y="5868062"/>
            <a:ext cx="2695771" cy="1745089"/>
          </a:xfrm>
          <a:custGeom>
            <a:avLst/>
            <a:gdLst/>
            <a:ahLst/>
            <a:cxnLst/>
            <a:rect r="r" b="b" t="t" l="l"/>
            <a:pathLst>
              <a:path h="1745089" w="2695771">
                <a:moveTo>
                  <a:pt x="0" y="0"/>
                </a:moveTo>
                <a:lnTo>
                  <a:pt x="2695771" y="0"/>
                </a:lnTo>
                <a:lnTo>
                  <a:pt x="2695771" y="1745088"/>
                </a:lnTo>
                <a:lnTo>
                  <a:pt x="0" y="1745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05139" y="5224558"/>
            <a:ext cx="1735691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500" y="876300"/>
            <a:ext cx="268605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사용 기술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63469" y="981075"/>
            <a:ext cx="9393990" cy="94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8"/>
              </a:lnSpc>
            </a:pPr>
            <a:r>
              <a:rPr lang="en-US" sz="180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HTML, CSS, JavaScript,  jQuery, Bootstrap</a:t>
            </a:r>
          </a:p>
          <a:p>
            <a:pPr algn="just">
              <a:lnSpc>
                <a:spcPts val="2528"/>
              </a:lnSpc>
            </a:pPr>
            <a:r>
              <a:rPr lang="en-US" sz="180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Chart.js (차트),  bxSlider(이미지 슬라이더), Quill(텍스트 편집기)</a:t>
            </a:r>
          </a:p>
          <a:p>
            <a:pPr algn="just">
              <a:lnSpc>
                <a:spcPts val="2528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243665" y="981075"/>
            <a:ext cx="203835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FRONT-END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63469" y="2073513"/>
            <a:ext cx="8300405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JAVA, JSP, Servlet, MyBatis, MariaDB,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Lombok,  Jakarta-email, Maven, Tomcat, AWS(EC2)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338915" y="2073592"/>
            <a:ext cx="184785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BACK-END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63469" y="3166110"/>
            <a:ext cx="6131509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Git, GitHub, GOOGLE SHEETS, DISCORD,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Eclipse, DBeaver, VScode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672290" y="3166110"/>
            <a:ext cx="118110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92930" y="5224558"/>
            <a:ext cx="1327399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UI / UX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25640" y="5224558"/>
            <a:ext cx="1374507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CO-OP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84956" y="5224558"/>
            <a:ext cx="652138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69025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343393" y="6329715"/>
            <a:ext cx="3086100" cy="721075"/>
            <a:chOff x="0" y="0"/>
            <a:chExt cx="812800" cy="189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35444" y="6394977"/>
            <a:ext cx="17019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김한민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874171" y="6329715"/>
            <a:ext cx="3086100" cy="721075"/>
            <a:chOff x="0" y="0"/>
            <a:chExt cx="812800" cy="1899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637473" y="6394977"/>
            <a:ext cx="15594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원유진</a:t>
            </a:r>
          </a:p>
        </p:txBody>
      </p:sp>
      <p:sp>
        <p:nvSpPr>
          <p:cNvPr name="AutoShape 11" id="11"/>
          <p:cNvSpPr/>
          <p:nvPr/>
        </p:nvSpPr>
        <p:spPr>
          <a:xfrm>
            <a:off x="0" y="2542599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3343393" y="2182062"/>
            <a:ext cx="3086100" cy="721075"/>
            <a:chOff x="0" y="0"/>
            <a:chExt cx="812800" cy="1899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035444" y="2247324"/>
            <a:ext cx="17019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이상원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74171" y="2182062"/>
            <a:ext cx="3086100" cy="721075"/>
            <a:chOff x="0" y="0"/>
            <a:chExt cx="812800" cy="1899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637473" y="2247324"/>
            <a:ext cx="15594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이승환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309179" y="2771199"/>
            <a:ext cx="3669641" cy="366964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2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52500" y="876300"/>
            <a:ext cx="253082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팀원소개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04380" y="3711392"/>
            <a:ext cx="1879241" cy="202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 정의서</a:t>
            </a: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화면 설계</a:t>
            </a: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설계</a:t>
            </a: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WBS 작업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67218" y="3972663"/>
            <a:ext cx="2838450" cy="109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회원가입 관리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intro 및 로그인 페이지</a:t>
            </a:r>
          </a:p>
          <a:p>
            <a:pPr algn="ctr">
              <a:lnSpc>
                <a:spcPts val="2919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마이페이지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03253" y="3254192"/>
            <a:ext cx="156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66058" y="3482792"/>
            <a:ext cx="1555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작업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41082" y="3968567"/>
            <a:ext cx="195227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서버 환경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구축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갤러리 게시판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관리자 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5696" y="3254192"/>
            <a:ext cx="15430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34031" y="8036980"/>
            <a:ext cx="1566379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footer 제작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팝업 제작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템플릿 제작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34031" y="7322605"/>
            <a:ext cx="156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20064" y="8036980"/>
            <a:ext cx="3132758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index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카테고리별 게시판 CRUD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Header / Sidebar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03253" y="7322605"/>
            <a:ext cx="156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514352" y="5220108"/>
            <a:ext cx="18992852" cy="476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8140" y="4861952"/>
            <a:ext cx="3086100" cy="721075"/>
            <a:chOff x="0" y="0"/>
            <a:chExt cx="4114800" cy="96143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114800" cy="961433"/>
              <a:chOff x="0" y="0"/>
              <a:chExt cx="812800" cy="18991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812800">
                    <a:moveTo>
                      <a:pt x="94956" y="0"/>
                    </a:moveTo>
                    <a:lnTo>
                      <a:pt x="717844" y="0"/>
                    </a:lnTo>
                    <a:cubicBezTo>
                      <a:pt x="743028" y="0"/>
                      <a:pt x="767180" y="10004"/>
                      <a:pt x="784988" y="27812"/>
                    </a:cubicBezTo>
                    <a:cubicBezTo>
                      <a:pt x="802796" y="45620"/>
                      <a:pt x="812800" y="69772"/>
                      <a:pt x="812800" y="94956"/>
                    </a:cubicBezTo>
                    <a:lnTo>
                      <a:pt x="812800" y="94956"/>
                    </a:lnTo>
                    <a:cubicBezTo>
                      <a:pt x="812800" y="147399"/>
                      <a:pt x="770287" y="189913"/>
                      <a:pt x="71784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22734" y="109241"/>
              <a:ext cx="226933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사전 기획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4550" y="4861952"/>
            <a:ext cx="3086100" cy="721075"/>
            <a:chOff x="0" y="0"/>
            <a:chExt cx="4114800" cy="96143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114800" cy="961433"/>
              <a:chOff x="0" y="0"/>
              <a:chExt cx="812800" cy="18991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812800">
                    <a:moveTo>
                      <a:pt x="94956" y="0"/>
                    </a:moveTo>
                    <a:lnTo>
                      <a:pt x="717844" y="0"/>
                    </a:lnTo>
                    <a:cubicBezTo>
                      <a:pt x="743028" y="0"/>
                      <a:pt x="767180" y="10004"/>
                      <a:pt x="784988" y="27812"/>
                    </a:cubicBezTo>
                    <a:cubicBezTo>
                      <a:pt x="802796" y="45620"/>
                      <a:pt x="812800" y="69772"/>
                      <a:pt x="812800" y="94956"/>
                    </a:cubicBezTo>
                    <a:lnTo>
                      <a:pt x="812800" y="94956"/>
                    </a:lnTo>
                    <a:cubicBezTo>
                      <a:pt x="812800" y="147399"/>
                      <a:pt x="770287" y="189913"/>
                      <a:pt x="71784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017736" y="109241"/>
              <a:ext cx="207932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구조 구현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62535" y="5914008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05일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5831" y="7434458"/>
            <a:ext cx="398872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아이디어 도출 및 선정 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게획 정의서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역할 분담표 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비주얼 목업 제작(화면 계획)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5831" y="6779343"/>
            <a:ext cx="2080287" cy="53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b="true" sz="30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협업 및 토의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6075" y="4228329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12일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66549" y="2545988"/>
            <a:ext cx="455302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목적에 맞는 화면 기획 구현</a:t>
            </a:r>
          </a:p>
          <a:p>
            <a:pPr algn="l" marL="453390" indent="-226695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HTML JSP로 옮기기</a:t>
            </a:r>
          </a:p>
          <a:p>
            <a:pPr algn="l"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기능별 모듈화(공통부분 INCLUDE)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66549" y="1917338"/>
            <a:ext cx="26460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틀 제작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6357600" y="3904289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842140" y="5585495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9172503" y="4861952"/>
            <a:ext cx="3524250" cy="721075"/>
            <a:chOff x="0" y="0"/>
            <a:chExt cx="4699000" cy="96143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699000" cy="961433"/>
              <a:chOff x="0" y="0"/>
              <a:chExt cx="928198" cy="18991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28198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928198">
                    <a:moveTo>
                      <a:pt x="94956" y="0"/>
                    </a:moveTo>
                    <a:lnTo>
                      <a:pt x="833241" y="0"/>
                    </a:lnTo>
                    <a:cubicBezTo>
                      <a:pt x="858425" y="0"/>
                      <a:pt x="882578" y="10004"/>
                      <a:pt x="900385" y="27812"/>
                    </a:cubicBezTo>
                    <a:cubicBezTo>
                      <a:pt x="918193" y="45620"/>
                      <a:pt x="928198" y="69772"/>
                      <a:pt x="928198" y="94956"/>
                    </a:cubicBezTo>
                    <a:lnTo>
                      <a:pt x="928198" y="94956"/>
                    </a:lnTo>
                    <a:cubicBezTo>
                      <a:pt x="928198" y="147399"/>
                      <a:pt x="885684" y="189913"/>
                      <a:pt x="833241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928198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53740" y="109241"/>
              <a:ext cx="259152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서비스 구현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176697" y="5914008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25일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48995" y="7434458"/>
            <a:ext cx="363909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Servlet / JSP 구조 적용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DTO, Mapper 활용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Pagenation, API 적용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48995" y="6779343"/>
            <a:ext cx="1671195" cy="53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b="true" sz="30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구현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0953678" y="5583027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3838508" y="4861952"/>
            <a:ext cx="3924300" cy="721075"/>
            <a:chOff x="0" y="0"/>
            <a:chExt cx="5232400" cy="961433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232400" cy="961433"/>
              <a:chOff x="0" y="0"/>
              <a:chExt cx="1033560" cy="18991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3356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1033560">
                    <a:moveTo>
                      <a:pt x="94956" y="0"/>
                    </a:moveTo>
                    <a:lnTo>
                      <a:pt x="938604" y="0"/>
                    </a:lnTo>
                    <a:cubicBezTo>
                      <a:pt x="963788" y="0"/>
                      <a:pt x="987941" y="10004"/>
                      <a:pt x="1005748" y="27812"/>
                    </a:cubicBezTo>
                    <a:cubicBezTo>
                      <a:pt x="1023556" y="45620"/>
                      <a:pt x="1033560" y="69772"/>
                      <a:pt x="1033560" y="94956"/>
                    </a:cubicBezTo>
                    <a:lnTo>
                      <a:pt x="1033560" y="94956"/>
                    </a:lnTo>
                    <a:cubicBezTo>
                      <a:pt x="1033560" y="147399"/>
                      <a:pt x="991047" y="189913"/>
                      <a:pt x="93860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03356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294159" y="109241"/>
              <a:ext cx="264408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검수 및 검토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412765" y="4228329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29일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23038" y="2545988"/>
            <a:ext cx="1166869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 검토 및 기능 세부조정</a:t>
            </a:r>
          </a:p>
          <a:p>
            <a:pPr algn="l"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ppt 작성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523038" y="1926863"/>
            <a:ext cx="33720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형식 수정 및 안정화</a:t>
            </a:r>
          </a:p>
        </p:txBody>
      </p:sp>
      <p:sp>
        <p:nvSpPr>
          <p:cNvPr name="AutoShape 38" id="38"/>
          <p:cNvSpPr/>
          <p:nvPr/>
        </p:nvSpPr>
        <p:spPr>
          <a:xfrm flipH="true">
            <a:off x="15819708" y="3904289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952500" y="876300"/>
            <a:ext cx="453791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프로젝트 수행 절차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47140" y="2883144"/>
            <a:ext cx="1631216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47120" y="4987559"/>
            <a:ext cx="16312160" cy="7143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7158648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028700" y="9258300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52500" y="485775"/>
            <a:ext cx="6548438" cy="103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99"/>
              </a:lnSpc>
            </a:pPr>
            <a:r>
              <a:rPr lang="en-US" b="true" sz="3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06-1 프로젝트 수행 절차 및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9935" y="3350602"/>
            <a:ext cx="237872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10/30~11/05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429" y="3350602"/>
            <a:ext cx="150926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사전 기획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0791" y="7944461"/>
            <a:ext cx="1736542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구조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32764" y="7604589"/>
            <a:ext cx="8926515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역할에 맞는 회원/게시판/관리자페이지/Header/footer UI기본 작업 시작 및 기능별 모듈화</a:t>
            </a:r>
          </a:p>
          <a:p>
            <a:pPr algn="just">
              <a:lnSpc>
                <a:spcPts val="42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413101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7087" y="1830632"/>
            <a:ext cx="7011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08497" y="1830632"/>
            <a:ext cx="7011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구분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26902" y="7630136"/>
            <a:ext cx="218211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11/12~11/25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9856" y="5646754"/>
            <a:ext cx="2238412" cy="90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1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ERD 구성 및  </a:t>
            </a:r>
          </a:p>
          <a:p>
            <a:pPr algn="ctr">
              <a:lnSpc>
                <a:spcPts val="3557"/>
              </a:lnSpc>
            </a:pPr>
            <a:r>
              <a:rPr lang="en-US" sz="31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화면 구성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56369" y="5487193"/>
            <a:ext cx="220429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11/05~11/12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32764" y="5477668"/>
            <a:ext cx="489778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각각 기능에 맞는 DB 설계 작업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32764" y="3341077"/>
            <a:ext cx="80772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?토의 및 아이디어 도출 및 정의서 작성 및 역할 분담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DAGYGn37Xrk</dc:identifier>
  <dcterms:modified xsi:type="dcterms:W3CDTF">2011-08-01T06:04:30Z</dcterms:modified>
  <cp:revision>1</cp:revision>
  <dc:title>그레이 블랙 심플한 마케터 포트폴리오 프레젠테이션</dc:title>
</cp:coreProperties>
</file>